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notesSlides/notesSlide43.xml" ContentType="application/vnd.openxmlformats-officedocument.presentationml.notesSlide+xml"/>
  <Override PartName="/ppt/tags/tag43.xml" ContentType="application/vnd.openxmlformats-officedocument.presentationml.tags+xml"/>
  <Override PartName="/ppt/notesSlides/notesSlide44.xml" ContentType="application/vnd.openxmlformats-officedocument.presentationml.notesSlide+xml"/>
  <Override PartName="/ppt/tags/tag44.xml" ContentType="application/vnd.openxmlformats-officedocument.presentationml.tags+xml"/>
  <Override PartName="/ppt/notesSlides/notesSlide45.xml" ContentType="application/vnd.openxmlformats-officedocument.presentationml.notesSlide+xml"/>
  <Override PartName="/ppt/tags/tag45.xml" ContentType="application/vnd.openxmlformats-officedocument.presentationml.tags+xml"/>
  <Override PartName="/ppt/notesSlides/notesSlide46.xml" ContentType="application/vnd.openxmlformats-officedocument.presentationml.notesSlide+xml"/>
  <Override PartName="/ppt/tags/tag46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5"/>
  </p:notesMasterIdLst>
  <p:handoutMasterIdLst>
    <p:handoutMasterId r:id="rId66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617" r:id="rId23"/>
    <p:sldId id="616" r:id="rId24"/>
    <p:sldId id="566" r:id="rId25"/>
    <p:sldId id="618" r:id="rId26"/>
    <p:sldId id="619" r:id="rId27"/>
    <p:sldId id="591" r:id="rId28"/>
    <p:sldId id="611" r:id="rId29"/>
    <p:sldId id="567" r:id="rId30"/>
    <p:sldId id="584" r:id="rId31"/>
    <p:sldId id="592" r:id="rId32"/>
    <p:sldId id="565" r:id="rId33"/>
    <p:sldId id="612" r:id="rId34"/>
    <p:sldId id="593" r:id="rId35"/>
    <p:sldId id="577" r:id="rId36"/>
    <p:sldId id="576" r:id="rId37"/>
    <p:sldId id="578" r:id="rId38"/>
    <p:sldId id="605" r:id="rId39"/>
    <p:sldId id="596" r:id="rId40"/>
    <p:sldId id="613" r:id="rId41"/>
    <p:sldId id="595" r:id="rId42"/>
    <p:sldId id="589" r:id="rId43"/>
    <p:sldId id="603" r:id="rId44"/>
    <p:sldId id="604" r:id="rId45"/>
    <p:sldId id="568" r:id="rId46"/>
    <p:sldId id="614" r:id="rId47"/>
    <p:sldId id="579" r:id="rId48"/>
    <p:sldId id="607" r:id="rId49"/>
    <p:sldId id="597" r:id="rId50"/>
    <p:sldId id="569" r:id="rId51"/>
    <p:sldId id="598" r:id="rId52"/>
    <p:sldId id="599" r:id="rId53"/>
    <p:sldId id="600" r:id="rId54"/>
    <p:sldId id="570" r:id="rId55"/>
    <p:sldId id="615" r:id="rId56"/>
    <p:sldId id="571" r:id="rId57"/>
    <p:sldId id="601" r:id="rId58"/>
    <p:sldId id="583" r:id="rId59"/>
    <p:sldId id="580" r:id="rId60"/>
    <p:sldId id="620" r:id="rId61"/>
    <p:sldId id="606" r:id="rId62"/>
    <p:sldId id="608" r:id="rId63"/>
    <p:sldId id="609" r:id="rId64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 autoAdjust="0"/>
    <p:restoredTop sz="88812" autoAdjust="0"/>
  </p:normalViewPr>
  <p:slideViewPr>
    <p:cSldViewPr>
      <p:cViewPr varScale="1">
        <p:scale>
          <a:sx n="147" d="100"/>
          <a:sy n="147" d="100"/>
        </p:scale>
        <p:origin x="2948" y="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3.xml"/></Relationships>
</file>

<file path=ppt/notesSlides/_rels/notesSlide4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4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5.xml"/></Relationships>
</file>

<file path=ppt/notesSlides/_rels/notesSlide4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6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103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31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8361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2202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bootswatch.com/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Show us that GRIT: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JavaScript is just a language!  You know how you can 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kinda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read the signs at Home Depot?  You can probably decode a lot of it.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 and use the file instead of copying / pasting.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performing computations, manipulating data,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Bruce’s 7 Basic Steps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 Universal Programming Tools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(Containers for Data)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Functions (Do work on Data)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 (Don’t worry about it right now)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(What we all want at work, or working with lists of things)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Loops (Doing things over and over)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Conditionals / Flow Control (Making Decisions)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 Math ( + - * / )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307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82859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hold (contain) data.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Containers have a shape and a size.  So do variables.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Unlike most programming languages, the types of data you can hold are very simple.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40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 (Alphanumeric characters)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 (JavaScript only has Floats)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 (True or False, for now)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822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 Universal Programming Tools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trike="sngStrike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(Containers for Data)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Functions (Do work on Data)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 (Don’t worry about it right now)</a:t>
            </a:r>
          </a:p>
          <a:p>
            <a:pPr marL="685800" indent="-457200">
              <a:spcBef>
                <a:spcPts val="0"/>
              </a:spcBef>
            </a:pPr>
            <a:r>
              <a:rPr lang="en-US" strike="sngStrike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(What we all want at work, or working with lists of things)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Loops (Doing things over and over)</a:t>
            </a:r>
          </a:p>
          <a:p>
            <a:pPr marL="685800" indent="-457200">
              <a:spcBef>
                <a:spcPts val="0"/>
              </a:spcBef>
            </a:pPr>
            <a:r>
              <a:rPr lang="en-US" strike="sngStrike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Conditionals / Flow Control (Making Decisions)</a:t>
            </a: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 Math ( + - * / )</a:t>
            </a:r>
            <a:endParaRPr lang="en-US" strike="sngStrike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35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11138</TotalTime>
  <Words>1749</Words>
  <Application>Microsoft Office PowerPoint</Application>
  <PresentationFormat>On-screen Show (4:3)</PresentationFormat>
  <Paragraphs>329</Paragraphs>
  <Slides>60</Slides>
  <Notes>46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Bruce’s 7 Basic Steps</vt:lpstr>
      <vt:lpstr>7 Universal Programming Tools</vt:lpstr>
      <vt:lpstr>Variables</vt:lpstr>
      <vt:lpstr>Basic Variables</vt:lpstr>
      <vt:lpstr>Containers</vt:lpstr>
      <vt:lpstr>Types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7 Universal Programming Tools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Bruce Van Horn</cp:lastModifiedBy>
  <cp:revision>1494</cp:revision>
  <cp:lastPrinted>2016-01-30T16:23:56Z</cp:lastPrinted>
  <dcterms:created xsi:type="dcterms:W3CDTF">2015-01-20T17:19:00Z</dcterms:created>
  <dcterms:modified xsi:type="dcterms:W3CDTF">2017-08-01T16:09:15Z</dcterms:modified>
</cp:coreProperties>
</file>